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</Types>
</file>

<file path=_rels/.rels><?xml version="1.0" encoding="UTF-8" standalone="yes"?>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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/Relationships>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xsi="http://www.w3.org/2001/XMLSchema-instance"/>
</file>